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99" r:id="rId13"/>
    <p:sldId id="279" r:id="rId1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2"/>
    <a:srgbClr val="FF8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4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32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D1054-1D45-4DB7-9873-D5EA0CD2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902AAB-7B6F-4DBD-9D65-49291CCF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D8A8E-BB41-4491-9607-6512F301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48A23A-1EB9-4814-BEDF-9C3713D3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1E268-DB6A-4FC5-9CB8-E11835E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33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9850-A849-4D62-9557-A40EF2CB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EA396C-5496-42CC-97A0-A24D4AF4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BAD6F-A124-4593-894F-8127F406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88435-16BA-4956-B2DA-03C0B0D9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E0C84-3E20-42F0-B43D-3A865F6A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310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ACA43F-E315-48B5-A4FB-ABF622D41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0F3BB8-C057-456E-9F61-3159260CD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98C3E-59BC-48DF-9492-AC0B588E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ABB61-6EE5-4396-ACC5-1CF973BE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6E716-7FFD-4585-BD52-806072D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223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2E1DF-9058-4939-BFA8-F1DF8F95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B16E7-C7BE-4382-A362-B42B5E90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86BCE-743B-4C0C-B30B-CFAC9EAB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DCF5D-D429-4696-B2F5-5AA2DBDA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FBCF9-10A2-482A-8CB8-03FFC7F2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4587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0774B-88DD-48FE-9E58-F1759256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19D6EA-F851-49F4-9A74-A0A9640E2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72676-DCA7-4215-9D2A-A739E7B2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39106-4BA4-4F1B-A78B-E168D308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E6B3D-FBFB-4558-BBDC-FD22A955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255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6ACA3-0390-4360-B931-30BA2B21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4C7B94-42BF-484A-A051-642530CA9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4EA878-FF97-40CD-A4D6-20500370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700B0-6F5D-4F34-AADC-334739A9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58F1C0-738D-45EF-AC68-5B862C14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A2FB1-2792-4B92-88D2-121BE36B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935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8AE2E-DC75-41E1-B9EB-1517D87D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DD176-B9A3-4667-9F97-FBF90AAC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46711C-99D4-4AC0-AADA-5BD970D3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7189AE-EC58-421E-AC0D-E8FEE3CF7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E03170-861D-4D0C-9F39-F4BCCEA40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4A972B-5ADF-4CCB-85AB-E33E62E8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15A2F8-3DBE-4715-ADB3-A06DE1B8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AA021F-C215-4A6F-A2C8-440226CE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818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01E1F-AFFF-418A-B970-C250D274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52A533-CEBB-4774-B1DB-7CAC7AC2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710223-DB65-4419-9BB8-5DA52F89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285D16-64BF-47C5-B448-2D150967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503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ACC5F4-C930-40B1-BB3C-91B1CA04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14D4ED-5ACE-4A64-9D5C-45EA5C77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1AFF02-A374-42D7-BEAB-25CB04D8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6951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BCFF7-EF8C-495A-BAFC-23DD60E7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767AC-CAF8-40B0-B645-E1446160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B290E0-65B3-4284-816D-7A994A106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E982BE-385B-4856-B8E5-DDBAAAA4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2E3CB-E0FE-4DEE-BBA3-860466DE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629840-AFB3-4E62-94A3-AAB473A4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65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44BAB-FB13-4B98-85C1-F4C590CB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D22B84-CBF0-4CBE-B176-A964ED18B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178064-28B3-4CA1-824A-06B5F6572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0916B8-078C-44CC-905F-98EDC9A1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EA20F-D166-4BE8-B274-29C9CF3E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C5982-5003-4B5D-B131-439B3B0F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267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D9579E-82D7-42A9-B243-84487552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94890-5E63-41A2-AC7B-89DD9D1F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77FD16-59F9-40EF-ACD9-3D605067C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3711-B0C9-43F7-97A7-0F441A9ED85A}" type="datetimeFigureOut">
              <a:rPr lang="es-UY" smtClean="0"/>
              <a:t>25/6/20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42DC3-3AEF-4F94-BBF3-152FEBD5C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95D94-DA7D-4CA4-8A90-8EB84536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20AB-18F8-4C42-B0D7-D5628162D7B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51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030B43-62B2-E44B-A8DB-60C479B8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00" y="5168347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VIII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722093" y="5168863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447488" y="5178055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9253421" y="5178066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4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C844B03-B6D5-4152-978C-8E0314A7A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1" y="1446442"/>
            <a:ext cx="2574426" cy="370535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2F0C4D9-DBFC-49E6-BFBC-C7272048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30" y="1443267"/>
            <a:ext cx="2574426" cy="37177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B2DDE78-C0F7-4E96-9895-63D62A0B4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65" y="1443267"/>
            <a:ext cx="2579730" cy="370853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7FB97E-9884-43DE-A303-95AB3A5C4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04" y="1443266"/>
            <a:ext cx="2459418" cy="370535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657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E283B38-A61E-9049-B02E-B9148B0BEB37}"/>
              </a:ext>
            </a:extLst>
          </p:cNvPr>
          <p:cNvSpPr/>
          <p:nvPr/>
        </p:nvSpPr>
        <p:spPr>
          <a:xfrm>
            <a:off x="3986213" y="1414465"/>
            <a:ext cx="4129087" cy="3657600"/>
          </a:xfrm>
          <a:prstGeom prst="rect">
            <a:avLst/>
          </a:prstGeom>
          <a:solidFill>
            <a:srgbClr val="FF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CD5B87-7FC4-4369-A036-145B1DC89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26" y="1095071"/>
            <a:ext cx="3016146" cy="426336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E69A1E0-3BD0-48A7-8684-5387F20D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60" y="5349738"/>
            <a:ext cx="3596477" cy="976105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Número extraordinario</a:t>
            </a:r>
            <a:endParaRPr 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A1E535-CBA4-4C0B-B44B-EB6941449B8F}"/>
              </a:ext>
            </a:extLst>
          </p:cNvPr>
          <p:cNvSpPr txBox="1">
            <a:spLocks/>
          </p:cNvSpPr>
          <p:nvPr/>
        </p:nvSpPr>
        <p:spPr>
          <a:xfrm>
            <a:off x="1203158" y="898358"/>
            <a:ext cx="9545052" cy="480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UY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6A0B86-FD33-9C4D-804E-13311B89F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" y="0"/>
            <a:ext cx="12142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E02750-F8E0-4D4D-95D7-39152C7D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" y="0"/>
            <a:ext cx="12142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5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601" y="5585831"/>
            <a:ext cx="2457949" cy="705980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Suplemento 1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AF841D-ABE8-4388-934F-EB593F7B9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64" y="1015558"/>
            <a:ext cx="2817586" cy="426336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6A46C6-94DB-46EB-A1CD-B6E65F1E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06" y="1015558"/>
            <a:ext cx="2817586" cy="426336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07AECA8-D777-48B2-BF82-5E799D63F0A0}"/>
              </a:ext>
            </a:extLst>
          </p:cNvPr>
          <p:cNvSpPr txBox="1">
            <a:spLocks/>
          </p:cNvSpPr>
          <p:nvPr/>
        </p:nvSpPr>
        <p:spPr>
          <a:xfrm>
            <a:off x="4867025" y="5585831"/>
            <a:ext cx="2457949" cy="72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Suplemento 2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794ADC-7697-4B13-A1C4-776347143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0" y="1015558"/>
            <a:ext cx="2817586" cy="426336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B7F5062-390E-49FF-B84C-6D238C5C02C6}"/>
              </a:ext>
            </a:extLst>
          </p:cNvPr>
          <p:cNvSpPr txBox="1">
            <a:spLocks/>
          </p:cNvSpPr>
          <p:nvPr/>
        </p:nvSpPr>
        <p:spPr>
          <a:xfrm>
            <a:off x="8093450" y="5585831"/>
            <a:ext cx="2457949" cy="70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Suplemento 3</a:t>
            </a:r>
            <a:endParaRPr 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8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71" y="5195368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50B11C-195E-4F7C-820B-D164A7600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6" y="1446446"/>
            <a:ext cx="2646976" cy="37316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694820-9196-44D6-8738-AAE6FDF3C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92" y="1446447"/>
            <a:ext cx="2646976" cy="37316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73737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0D601A-886A-488C-A62A-826151A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54" y="1446446"/>
            <a:ext cx="2593448" cy="37316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357981" y="5191318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ACCE5D-372D-4C4E-BD33-CDD1EDD04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26" y="1446443"/>
            <a:ext cx="2658850" cy="37316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9151698" y="5191318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4</a:t>
            </a:r>
            <a:endParaRPr 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5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545" y="5195368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46744" y="5191318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005443" y="5191318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10285800" y="2764326"/>
            <a:ext cx="1509274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</a:rPr>
              <a:t>Tomo II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4A</a:t>
            </a:r>
            <a:endParaRPr lang="es-UY" sz="20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5FE11FF-479D-4FED-AD0A-D877B0C70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1" y="1446443"/>
            <a:ext cx="2514059" cy="356658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A2669E3-4DCE-4D76-ACD1-E735AC4D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84" y="1446443"/>
            <a:ext cx="2532263" cy="356494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5E9D51-DD7F-4CB3-922E-BD4F564AC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0" y="1446444"/>
            <a:ext cx="2532263" cy="35649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9A0867-DE46-426F-8A40-C5DF51544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56" y="922843"/>
            <a:ext cx="1698244" cy="238343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DD68AA-C0AC-4EA9-9E3B-706170BFE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1" y="3429000"/>
            <a:ext cx="1698244" cy="23746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EFD60E8-3034-4630-B4CD-169757AAE219}"/>
              </a:ext>
            </a:extLst>
          </p:cNvPr>
          <p:cNvSpPr txBox="1">
            <a:spLocks/>
          </p:cNvSpPr>
          <p:nvPr/>
        </p:nvSpPr>
        <p:spPr>
          <a:xfrm>
            <a:off x="8373223" y="5298198"/>
            <a:ext cx="1509274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dirty="0">
                <a:solidFill>
                  <a:schemeClr val="bg1"/>
                </a:solidFill>
              </a:rPr>
              <a:t>Tomo II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4B</a:t>
            </a:r>
            <a:endParaRPr lang="es-U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006" y="5214812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09199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063149" y="5191318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10333743" y="2674785"/>
            <a:ext cx="1337475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</a:rPr>
              <a:t>Tomo III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4A</a:t>
            </a:r>
            <a:endParaRPr lang="es-UY" sz="2000" dirty="0">
              <a:solidFill>
                <a:schemeClr val="bg1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FD60E8-3034-4630-B4CD-169757AAE219}"/>
              </a:ext>
            </a:extLst>
          </p:cNvPr>
          <p:cNvSpPr txBox="1">
            <a:spLocks/>
          </p:cNvSpPr>
          <p:nvPr/>
        </p:nvSpPr>
        <p:spPr>
          <a:xfrm>
            <a:off x="8481227" y="5191318"/>
            <a:ext cx="1509274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dirty="0">
                <a:solidFill>
                  <a:schemeClr val="bg1"/>
                </a:solidFill>
              </a:rPr>
              <a:t>Tomo III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4B</a:t>
            </a:r>
            <a:endParaRPr lang="es-UY" sz="2000" dirty="0">
              <a:solidFill>
                <a:schemeClr val="bg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67FFF8C-1159-4F12-82C7-A6553775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" y="1457739"/>
            <a:ext cx="2547330" cy="34942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2BC3B99-45D9-4480-BC34-12F49C027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34" y="1437222"/>
            <a:ext cx="2562702" cy="353709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780060D-5EF1-4324-8FD9-9D6ACB102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74" y="1437221"/>
            <a:ext cx="2562703" cy="351123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77377CB-844A-45C3-8B07-E2647F2CE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46" y="947863"/>
            <a:ext cx="1670219" cy="224603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29CEFBE-F0E2-470B-8609-FA6F0B109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99" y="3417562"/>
            <a:ext cx="1670219" cy="22588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765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97" y="5178066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IV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554934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063903" y="5178066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IV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10310975" y="2830528"/>
            <a:ext cx="1509274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</a:rPr>
              <a:t>Tomo IV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4A</a:t>
            </a:r>
            <a:endParaRPr lang="es-UY" sz="2000" dirty="0">
              <a:solidFill>
                <a:schemeClr val="bg1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FD60E8-3034-4630-B4CD-169757AAE219}"/>
              </a:ext>
            </a:extLst>
          </p:cNvPr>
          <p:cNvSpPr txBox="1">
            <a:spLocks/>
          </p:cNvSpPr>
          <p:nvPr/>
        </p:nvSpPr>
        <p:spPr>
          <a:xfrm>
            <a:off x="8410959" y="5464344"/>
            <a:ext cx="1509274" cy="61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dirty="0">
                <a:solidFill>
                  <a:schemeClr val="bg1"/>
                </a:solidFill>
              </a:rPr>
              <a:t>Tomo IV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Número 4B</a:t>
            </a:r>
            <a:endParaRPr lang="es-UY" sz="20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93BE8C2-BAE2-4946-9A61-281C20A8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" y="1591294"/>
            <a:ext cx="2501031" cy="35795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98CFBA-BD4B-4191-A310-535F256F5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59" y="1574898"/>
            <a:ext cx="2514991" cy="35959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8C0972-4FEF-4CA1-AE70-7B02F2C3A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00" y="1574898"/>
            <a:ext cx="2477534" cy="35959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82C5BF-3391-434E-B024-B00F52970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38" y="930030"/>
            <a:ext cx="1650237" cy="240513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A8391DE-4BCE-43A4-902F-57BB2E1AB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02" y="3566636"/>
            <a:ext cx="1673939" cy="23933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86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42" y="5194851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85200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424636" y="5164803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9223030" y="5178066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4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219CD65-4E78-4C3D-A6DE-161F10C4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" y="1459701"/>
            <a:ext cx="2629476" cy="37316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ECD4AE-DB8D-4E8C-AE1E-06B514C68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9" y="1459700"/>
            <a:ext cx="2592260" cy="37183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5776AA-36BD-4328-840E-730BB48C6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21" y="1446443"/>
            <a:ext cx="2544333" cy="37183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6400CB1-7A61-4833-B139-64686FF25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78" y="1446442"/>
            <a:ext cx="2490491" cy="37183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142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093" y="5194851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VI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36771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313845" y="5204559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9144590" y="5178066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4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52D193B-0868-4101-AF1C-3BE26F0C3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3" y="1433196"/>
            <a:ext cx="2491462" cy="376989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EE8615-AB9F-4568-AFB9-3AB7E3B7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76" y="1433190"/>
            <a:ext cx="2471967" cy="376989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192B1C5-0BC2-4087-9F06-C8424888B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36" y="1433191"/>
            <a:ext cx="2623029" cy="3761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9F21D67-EB07-46D2-B992-6FE054E28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8" y="1447579"/>
            <a:ext cx="2539534" cy="373048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058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D616-563D-4F56-A570-1494A2B5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042" y="5194851"/>
            <a:ext cx="2355905" cy="101423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Tomo VII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2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DAF9CB-39B2-460E-A628-E8F014D0C56C}"/>
              </a:ext>
            </a:extLst>
          </p:cNvPr>
          <p:cNvSpPr txBox="1">
            <a:spLocks/>
          </p:cNvSpPr>
          <p:nvPr/>
        </p:nvSpPr>
        <p:spPr>
          <a:xfrm>
            <a:off x="624855" y="5195367"/>
            <a:ext cx="2355905" cy="101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1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874156-A04C-4CEB-97F7-6DCBCCBA8FB8}"/>
              </a:ext>
            </a:extLst>
          </p:cNvPr>
          <p:cNvSpPr txBox="1">
            <a:spLocks/>
          </p:cNvSpPr>
          <p:nvPr/>
        </p:nvSpPr>
        <p:spPr>
          <a:xfrm>
            <a:off x="6401519" y="5204559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3</a:t>
            </a:r>
            <a:endParaRPr lang="es-UY" sz="2800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D3550-1862-4FE3-AA95-969316ED86BA}"/>
              </a:ext>
            </a:extLst>
          </p:cNvPr>
          <p:cNvSpPr txBox="1">
            <a:spLocks/>
          </p:cNvSpPr>
          <p:nvPr/>
        </p:nvSpPr>
        <p:spPr>
          <a:xfrm>
            <a:off x="9104797" y="5178066"/>
            <a:ext cx="2355905" cy="101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Tomo VII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Número 4</a:t>
            </a:r>
            <a:endParaRPr lang="es-UY" sz="28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66B51F-9988-4963-B5B4-1E7B424A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8" y="1433190"/>
            <a:ext cx="2514070" cy="37471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9F05DF-3B21-472C-A82A-EAA3E328B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25" y="1433190"/>
            <a:ext cx="2487633" cy="374487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0BF6FA3-3593-40F1-8C46-55FC77222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5" y="1422496"/>
            <a:ext cx="2612417" cy="374727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D88850-1849-47C6-B778-AE97000A8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64" y="1443266"/>
            <a:ext cx="2589615" cy="3734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31853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183</Words>
  <Application>Microsoft Macintosh PowerPoint</Application>
  <PresentationFormat>Panorámica</PresentationFormat>
  <Paragraphs>39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Suplemento 1</vt:lpstr>
      <vt:lpstr>Tomo I Número 2</vt:lpstr>
      <vt:lpstr>Tomo II Número 2</vt:lpstr>
      <vt:lpstr>Tomo III Número 2</vt:lpstr>
      <vt:lpstr>Tomo IV Número 2</vt:lpstr>
      <vt:lpstr>Tomo V Número 2</vt:lpstr>
      <vt:lpstr>Tomo VI Número 2</vt:lpstr>
      <vt:lpstr>Tomo VII Número 2</vt:lpstr>
      <vt:lpstr>Tomo VIII Número 2</vt:lpstr>
      <vt:lpstr>Número extraordinario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 Eastman</dc:creator>
  <cp:lastModifiedBy>Microsoft Office User</cp:lastModifiedBy>
  <cp:revision>24</cp:revision>
  <dcterms:created xsi:type="dcterms:W3CDTF">2020-06-11T14:47:55Z</dcterms:created>
  <dcterms:modified xsi:type="dcterms:W3CDTF">2020-06-25T15:32:55Z</dcterms:modified>
</cp:coreProperties>
</file>